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3E83FB4A-4B27-4339-B665-B9FBF12EE2D4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IPL Win Analysis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A5ED9D15-7AE6-4275-97F5-9741873EA5AD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12/11/2022 5:49:41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5" id="10" name="slide10">
            <a:extLst>
              <a:ext uri="{FF2B5EF4-FFF2-40B4-BE49-F238E27FC236}">
                <a16:creationId xmlns:a16="http://schemas.microsoft.com/office/drawing/2014/main" id="{3D9A7698-213A-4E92-8637-6C8A201B83A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6" id="11" name="slide11">
            <a:extLst>
              <a:ext uri="{FF2B5EF4-FFF2-40B4-BE49-F238E27FC236}">
                <a16:creationId xmlns:a16="http://schemas.microsoft.com/office/drawing/2014/main" id="{62722DE7-BED3-457F-A467-9A598F764CB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8" id="12" name="slide12">
            <a:extLst>
              <a:ext uri="{FF2B5EF4-FFF2-40B4-BE49-F238E27FC236}">
                <a16:creationId xmlns:a16="http://schemas.microsoft.com/office/drawing/2014/main" id="{7FD3F43B-CEEF-4489-A311-34322C8B108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11" id="13" name="slide13">
            <a:extLst>
              <a:ext uri="{FF2B5EF4-FFF2-40B4-BE49-F238E27FC236}">
                <a16:creationId xmlns:a16="http://schemas.microsoft.com/office/drawing/2014/main" id="{8BC598B3-385E-49FA-8C5F-02474484260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10" id="14" name="slide14">
            <a:extLst>
              <a:ext uri="{FF2B5EF4-FFF2-40B4-BE49-F238E27FC236}">
                <a16:creationId xmlns:a16="http://schemas.microsoft.com/office/drawing/2014/main" id="{745BBA43-A050-4706-A05F-61F909CE00A4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26" id="15" name="slide15">
            <a:extLst>
              <a:ext uri="{FF2B5EF4-FFF2-40B4-BE49-F238E27FC236}">
                <a16:creationId xmlns:a16="http://schemas.microsoft.com/office/drawing/2014/main" id="{9F75C19F-4B59-4983-9F49-CA7DC16FAB9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27" id="16" name="slide16">
            <a:extLst>
              <a:ext uri="{FF2B5EF4-FFF2-40B4-BE49-F238E27FC236}">
                <a16:creationId xmlns:a16="http://schemas.microsoft.com/office/drawing/2014/main" id="{B1B3BA53-FA2A-4831-93B9-F9F8319908E6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12" id="17" name="slide17">
            <a:extLst>
              <a:ext uri="{FF2B5EF4-FFF2-40B4-BE49-F238E27FC236}">
                <a16:creationId xmlns:a16="http://schemas.microsoft.com/office/drawing/2014/main" id="{6483CFC4-EB3F-4FCF-8477-36BD514ECB71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15" id="18" name="slide18">
            <a:extLst>
              <a:ext uri="{FF2B5EF4-FFF2-40B4-BE49-F238E27FC236}">
                <a16:creationId xmlns:a16="http://schemas.microsoft.com/office/drawing/2014/main" id="{F4ABBE0C-8E53-4112-B3A4-984582B60744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18" id="19" name="slide19">
            <a:extLst>
              <a:ext uri="{FF2B5EF4-FFF2-40B4-BE49-F238E27FC236}">
                <a16:creationId xmlns:a16="http://schemas.microsoft.com/office/drawing/2014/main" id="{339FB5BF-0F3F-4F5D-A2AD-E40BC8123657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19" id="2" name="slide2">
            <a:extLst>
              <a:ext uri="{FF2B5EF4-FFF2-40B4-BE49-F238E27FC236}">
                <a16:creationId xmlns:a16="http://schemas.microsoft.com/office/drawing/2014/main" id="{EA0A077C-39CF-43C9-8CDC-CA2C27F9BE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24" id="20" name="slide20">
            <a:extLst>
              <a:ext uri="{FF2B5EF4-FFF2-40B4-BE49-F238E27FC236}">
                <a16:creationId xmlns:a16="http://schemas.microsoft.com/office/drawing/2014/main" id="{D72B3950-9ACC-4BFF-AA2C-08AB584A2307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25" id="21" name="slide21">
            <a:extLst>
              <a:ext uri="{FF2B5EF4-FFF2-40B4-BE49-F238E27FC236}">
                <a16:creationId xmlns:a16="http://schemas.microsoft.com/office/drawing/2014/main" id="{5485AEB2-1C26-45E5-9C88-3FEE920CB80D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20" id="3" name="slide3">
            <a:extLst>
              <a:ext uri="{FF2B5EF4-FFF2-40B4-BE49-F238E27FC236}">
                <a16:creationId xmlns:a16="http://schemas.microsoft.com/office/drawing/2014/main" id="{DD19CE65-24E5-49CE-9F69-3640934185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21" id="4" name="slide4">
            <a:extLst>
              <a:ext uri="{FF2B5EF4-FFF2-40B4-BE49-F238E27FC236}">
                <a16:creationId xmlns:a16="http://schemas.microsoft.com/office/drawing/2014/main" id="{C5B5B617-9475-4DE4-932B-674D5965EE8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22" id="5" name="slide5">
            <a:extLst>
              <a:ext uri="{FF2B5EF4-FFF2-40B4-BE49-F238E27FC236}">
                <a16:creationId xmlns:a16="http://schemas.microsoft.com/office/drawing/2014/main" id="{44C12576-9CD7-49C5-8397-7AA4946D47F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23" id="6" name="slide6">
            <a:extLst>
              <a:ext uri="{FF2B5EF4-FFF2-40B4-BE49-F238E27FC236}">
                <a16:creationId xmlns:a16="http://schemas.microsoft.com/office/drawing/2014/main" id="{DC1EB527-E65C-44D2-B6A7-883A20EFE07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2" id="7" name="slide7">
            <a:extLst>
              <a:ext uri="{FF2B5EF4-FFF2-40B4-BE49-F238E27FC236}">
                <a16:creationId xmlns:a16="http://schemas.microsoft.com/office/drawing/2014/main" id="{6BCE6A9C-9C76-4B2B-A610-46FB3782BB3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14" id="8" name="slide8">
            <a:extLst>
              <a:ext uri="{FF2B5EF4-FFF2-40B4-BE49-F238E27FC236}">
                <a16:creationId xmlns:a16="http://schemas.microsoft.com/office/drawing/2014/main" id="{0747EC87-64BE-49B4-AE8B-B05D78046E5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all Story7" id="9" name="slide9">
            <a:extLst>
              <a:ext uri="{FF2B5EF4-FFF2-40B4-BE49-F238E27FC236}">
                <a16:creationId xmlns:a16="http://schemas.microsoft.com/office/drawing/2014/main" id="{C0D70CA2-B259-4E0D-BF85-81514D26FE0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2022-12-12T01:49:44Z</dcterms:created>
  <dcterms:modified xsi:type="dcterms:W3CDTF">2022-12-12T01:49:44Z</dcterms:modified>
</cp:coreProperties>
</file>

<file path=docProps/thumbnail.jpeg>
</file>